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pline Sans"/>
      <p:bold r:id="rId13"/>
    </p:embeddedFont>
    <p:embeddedFont>
      <p:font typeface="Barlow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x0E0gmRQ2ylYE7n5OvX1VXCOF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plineSans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bold.fntdata"/><Relationship Id="rId14" Type="http://schemas.openxmlformats.org/officeDocument/2006/relationships/font" Target="fonts/Barlow-regular.fntdata"/><Relationship Id="rId17" Type="http://schemas.openxmlformats.org/officeDocument/2006/relationships/font" Target="fonts/Barlow-boldItalic.fntdata"/><Relationship Id="rId16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50437" y="1901428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Introducción a Bash Scripting</a:t>
            </a:r>
            <a:endParaRPr b="0" i="0" sz="43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50437" y="3643313"/>
            <a:ext cx="7415927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Bash, el lenguaje de scripting integrado en la mayoría de sistemas operativos Unix-like, es una herramienta poderosa que te permite automatizar tareas, optimizar flujos de trabajo y ampliar las capacidades de tu sistema. En esta introducción, exploraremos los conceptos fundamentales de la programación en Bash.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50305" y="773668"/>
            <a:ext cx="7616190" cy="121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800"/>
              <a:buFont typeface="Spline Sans"/>
              <a:buNone/>
            </a:pPr>
            <a:r>
              <a:rPr b="1" i="0" lang="en-US" sz="38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Estructura básica de scripts en Bash</a:t>
            </a:r>
            <a:endParaRPr b="0" i="0" sz="38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562368" y="2313503"/>
            <a:ext cx="30480" cy="5142428"/>
          </a:xfrm>
          <a:prstGeom prst="roundRect">
            <a:avLst>
              <a:gd fmla="val 1074132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792635" y="2789277"/>
            <a:ext cx="763905" cy="30480"/>
          </a:xfrm>
          <a:prstGeom prst="roundRect">
            <a:avLst>
              <a:gd fmla="val 1074132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332101" y="2559010"/>
            <a:ext cx="491014" cy="491014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6514624" y="2659023"/>
            <a:ext cx="125968" cy="290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2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777996" y="2531745"/>
            <a:ext cx="2425065" cy="303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Encabezado</a:t>
            </a:r>
            <a:endParaRPr b="0" i="0" sz="19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777996" y="2965728"/>
            <a:ext cx="6088499" cy="698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Todo script de Bash debe comenzar con la línea de shebang, que indica al sistema que debe ejecutarse con el intérprete de Bash.</a:t>
            </a:r>
            <a:endParaRPr b="0" i="0" sz="17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6792635" y="4576167"/>
            <a:ext cx="763905" cy="30480"/>
          </a:xfrm>
          <a:prstGeom prst="roundRect">
            <a:avLst>
              <a:gd fmla="val 1074132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6332101" y="4345900"/>
            <a:ext cx="491014" cy="491014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496645" y="4445913"/>
            <a:ext cx="161806" cy="290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2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777996" y="4318635"/>
            <a:ext cx="2425065" cy="303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Comandos</a:t>
            </a:r>
            <a:endParaRPr b="0" i="0" sz="19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777996" y="4752618"/>
            <a:ext cx="6088499" cy="698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cuerpo del script contiene una secuencia de comandos de Bash que se ejecutan de arriba a abajo.</a:t>
            </a:r>
            <a:endParaRPr b="0" i="0" sz="17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6792635" y="6363057"/>
            <a:ext cx="763905" cy="30480"/>
          </a:xfrm>
          <a:prstGeom prst="roundRect">
            <a:avLst>
              <a:gd fmla="val 1074132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332101" y="6132790"/>
            <a:ext cx="491014" cy="491014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492359" y="6232803"/>
            <a:ext cx="170378" cy="290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2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777996" y="6105525"/>
            <a:ext cx="2425065" cy="303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Ejecución</a:t>
            </a:r>
            <a:endParaRPr b="0" i="0" sz="19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777996" y="6539508"/>
            <a:ext cx="6088499" cy="698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 ejecutar el script, basta con otorgarle permisos de ejecución y llamarlo desde la línea de comandos.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864037" y="837486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Variables en Bash</a:t>
            </a:r>
            <a:endParaRPr b="0" i="0" sz="43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864037" y="1893570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1141333" y="217086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Declaración</a:t>
            </a:r>
            <a:endParaRPr b="0" i="0" sz="21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141333" y="2661880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variables en Bash se declaran asignando un valor a un nombre, sin usar ningún prefijo.</a:t>
            </a:r>
            <a:endParaRPr b="0" i="0" sz="19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4695468" y="1893570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4972764" y="217086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Referencia</a:t>
            </a:r>
            <a:endParaRPr b="0" i="0" sz="21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4972764" y="2661880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 acceder al valor de una variable, se utiliza el símbolo $ seguido del nombre de la variable.</a:t>
            </a:r>
            <a:endParaRPr b="0" i="0" sz="19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864037" y="4766191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1141333" y="50434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Ámbito</a:t>
            </a:r>
            <a:endParaRPr b="0" i="0" sz="21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1141333" y="5534501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variables pueden ser de ámbito local (dentro del script) o global (en todo el sistema).</a:t>
            </a:r>
            <a:endParaRPr b="0" i="0" sz="19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4695468" y="4766191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4972764" y="50434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Tipos</a:t>
            </a:r>
            <a:endParaRPr b="0" i="0" sz="21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4972764" y="5534501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Bash no tiene tipos de datos definidos, todas las variables se tratan como cadenas de texto.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864037" y="2464832"/>
            <a:ext cx="805243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Entrada y salida en scripts Bash</a:t>
            </a:r>
            <a:endParaRPr b="0" i="0" sz="43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Entrada</a:t>
            </a:r>
            <a:endParaRPr b="0" i="0" sz="21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función read permite capturar valores de entrada del usuario o de otros comandos.</a:t>
            </a:r>
            <a:endParaRPr b="0" i="0" sz="19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Salida</a:t>
            </a:r>
            <a:endParaRPr b="0" i="0" sz="21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comando echo imprime texto o el valor de variables a la salida estándar (normalmente la consola).</a:t>
            </a:r>
            <a:endParaRPr b="0" i="0" sz="19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Redirección</a:t>
            </a:r>
            <a:endParaRPr b="0" i="0" sz="21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operadores de redirección &gt;, &gt;&gt;, &lt; permiten redirigir la entrada y salida a archivos.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7571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805101" y="3509248"/>
            <a:ext cx="5112425" cy="639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000"/>
              <a:buFont typeface="Spline Sans"/>
              <a:buNone/>
            </a:pPr>
            <a:r>
              <a:rPr b="1" i="0" lang="en-US" sz="40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Operadores en Bash</a:t>
            </a:r>
            <a:endParaRPr b="0" i="0" sz="4000" u="none" cap="none" strike="noStrike"/>
          </a:p>
        </p:txBody>
      </p:sp>
      <p:pic>
        <p:nvPicPr>
          <p:cNvPr descr="preencoded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101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805101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Aritméticos</a:t>
            </a:r>
            <a:endParaRPr b="0" i="0" sz="20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805101" y="5755838"/>
            <a:ext cx="2996208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Bash admite operaciones aritméticas básicas como suma, resta, multiplicación y división.</a:t>
            </a:r>
            <a:endParaRPr b="0" i="0" sz="1800" u="none" cap="none" strike="noStrike"/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6352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4146352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Comparación</a:t>
            </a:r>
            <a:endParaRPr b="0" i="0" sz="20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4146352" y="5755838"/>
            <a:ext cx="2996327" cy="1840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operadores de comparación permiten evaluar y comparar valores numéricos y cadenas de texto.</a:t>
            </a:r>
            <a:endParaRPr b="0" i="0" sz="1800" u="none" cap="none" strike="noStrike"/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7722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7487722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Lógicos</a:t>
            </a:r>
            <a:endParaRPr b="0" i="0" sz="20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7487722" y="5755838"/>
            <a:ext cx="2996208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operadores lógicos and, or y not se utilizan para combinar múltiples condiciones.</a:t>
            </a:r>
            <a:endParaRPr b="0" i="0" sz="1800" u="none" cap="none" strike="noStrike"/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8973" y="4493300"/>
            <a:ext cx="575072" cy="57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10828973" y="5298400"/>
            <a:ext cx="2556153" cy="31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Spline Sans"/>
              <a:buNone/>
            </a:pPr>
            <a:r>
              <a:rPr b="1" i="0" lang="en-US" sz="20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Cadenas</a:t>
            </a:r>
            <a:endParaRPr b="0" i="0" sz="20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0828973" y="5755838"/>
            <a:ext cx="2996327" cy="14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Bash proporciona una variedad de operadores específicos para manipular cadenas de texto.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6319599" y="748903"/>
            <a:ext cx="6076831" cy="66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150"/>
              <a:buFont typeface="Spline Sans"/>
              <a:buNone/>
            </a:pPr>
            <a:r>
              <a:rPr b="1" i="0" lang="en-US" sz="4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Control de flujos: if - else</a:t>
            </a:r>
            <a:endParaRPr b="0" i="0" sz="415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9599" y="1767126"/>
            <a:ext cx="1190268" cy="19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866936" y="2005132"/>
            <a:ext cx="2645212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if</a:t>
            </a:r>
            <a:endParaRPr b="0" i="0" sz="20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866936" y="2478524"/>
            <a:ext cx="593026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declaración if permite ejecutar diferentes bloques de código dependiendo de una condición.</a:t>
            </a:r>
            <a:endParaRPr b="0" i="0" sz="185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599" y="3671649"/>
            <a:ext cx="1190268" cy="19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7866936" y="3909655"/>
            <a:ext cx="2645212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elif</a:t>
            </a:r>
            <a:endParaRPr b="0" i="0" sz="20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866936" y="4383048"/>
            <a:ext cx="593026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elif agrega más condiciones a evaluar cuando la primera condición if no se cumple.</a:t>
            </a:r>
            <a:endParaRPr b="0" i="0" sz="18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9599" y="5576173"/>
            <a:ext cx="1190268" cy="19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7866936" y="5814179"/>
            <a:ext cx="2645212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else</a:t>
            </a:r>
            <a:endParaRPr b="0" i="0" sz="20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866936" y="6287572"/>
            <a:ext cx="593026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else proporciona un bloque de código que se ejecuta cuando ninguna de las condiciones anteriores se cumple.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864037" y="2464832"/>
            <a:ext cx="873716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Control de flujos: loops (for, while)</a:t>
            </a:r>
            <a:endParaRPr b="0" i="0" sz="43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for</a:t>
            </a:r>
            <a:endParaRPr b="0" i="0" sz="215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bucle for permite iterar sobre una lista de elementos, como archivos o elementos de una matriz.</a:t>
            </a:r>
            <a:endParaRPr b="0" i="0" sz="190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while</a:t>
            </a:r>
            <a:endParaRPr b="0" i="0" sz="215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bucle while ejecuta un bloque de código mientras se cumpla una condición específica.</a:t>
            </a:r>
            <a:endParaRPr b="0" i="0" sz="19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Comparación</a:t>
            </a:r>
            <a:endParaRPr b="0" i="0" sz="21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Ambos bucles tienen sus propias fortalezas y se utilizan en diferentes situaciones.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6328648" y="998458"/>
            <a:ext cx="7299127" cy="668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200"/>
              <a:buFont typeface="Spline Sans"/>
              <a:buNone/>
            </a:pPr>
            <a:r>
              <a:rPr b="1" i="0" lang="en-US" sz="4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Conclusión y próximos pasos</a:t>
            </a:r>
            <a:endParaRPr b="0" i="0" sz="4200" u="none" cap="none" strike="noStrike"/>
          </a:p>
        </p:txBody>
      </p:sp>
      <p:sp>
        <p:nvSpPr>
          <p:cNvPr id="159" name="Google Shape;159;p8"/>
          <p:cNvSpPr/>
          <p:nvPr/>
        </p:nvSpPr>
        <p:spPr>
          <a:xfrm>
            <a:off x="6328648" y="2298502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6529864" y="2408753"/>
            <a:ext cx="138827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500" u="none" cap="none" strike="noStrike"/>
          </a:p>
        </p:txBody>
      </p:sp>
      <p:sp>
        <p:nvSpPr>
          <p:cNvPr id="161" name="Google Shape;161;p8"/>
          <p:cNvSpPr/>
          <p:nvPr/>
        </p:nvSpPr>
        <p:spPr>
          <a:xfrm>
            <a:off x="7110651" y="2298502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Resumen</a:t>
            </a:r>
            <a:endParaRPr b="0" i="0" sz="210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7110651" y="2777014"/>
            <a:ext cx="2827496" cy="2694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 este recorrido, hemos explorado los conceptos fundamentales del scripting en Bash, desde la estructura básica hasta el control de flujo y los operadores.</a:t>
            </a:r>
            <a:endParaRPr b="0" i="0" sz="185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10178772" y="2298502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10360223" y="2408753"/>
            <a:ext cx="178356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50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10960775" y="2298502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Próximos Pasos</a:t>
            </a:r>
            <a:endParaRPr b="0" i="0" sz="210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10960775" y="2777014"/>
            <a:ext cx="2827496" cy="2694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Sigue aprendiendo y practicando para dominar Bash y ampliar tus habilidades de automatización y administración de sistemas.</a:t>
            </a:r>
            <a:endParaRPr b="0" i="0" sz="18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6328648" y="5982772"/>
            <a:ext cx="541377" cy="541377"/>
          </a:xfrm>
          <a:prstGeom prst="roundRect">
            <a:avLst>
              <a:gd fmla="val 6667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505337" y="6093023"/>
            <a:ext cx="187881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Spline Sans"/>
              <a:buNone/>
            </a:pPr>
            <a:r>
              <a:rPr b="1" i="0" lang="en-US" sz="2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50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7110651" y="5982772"/>
            <a:ext cx="2673787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00"/>
              <a:buFont typeface="Spline Sans"/>
              <a:buNone/>
            </a:pPr>
            <a:r>
              <a:rPr b="1" i="0" lang="en-US" sz="21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Recursos</a:t>
            </a:r>
            <a:endParaRPr b="0" i="0" sz="21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7110651" y="6461284"/>
            <a:ext cx="6677501" cy="769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Explora tutoriales, documentación y proyectos de código abierto para profundizar en tu conocimiento de Bash.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2024-11-04T03:47:29Z</dcterms:created>
  <dc:creator>PptxGenJS</dc:creator>
</cp:coreProperties>
</file>